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0"/>
      <p:regular r:id="rId10"/>
      <p:bold r:id="rId11"/>
    </p:embeddedFont>
    <p:embeddedFont>
      <p:font typeface="Montserrat Semi-Bold" panose="020B0604020202020204" charset="0"/>
      <p:regular r:id="rId12"/>
    </p:embeddedFont>
    <p:embeddedFont>
      <p:font typeface="Oswald" panose="00000500000000000000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 Quintao Braga" userId="ba40b27f8cbe06e9" providerId="LiveId" clId="{8DE6A02F-A5DD-46B3-9BBF-9B3AB0040A8D}"/>
    <pc:docChg chg="custSel addSld modSld sldOrd">
      <pc:chgData name="Matheus Quintao Braga" userId="ba40b27f8cbe06e9" providerId="LiveId" clId="{8DE6A02F-A5DD-46B3-9BBF-9B3AB0040A8D}" dt="2025-10-01T18:28:00.432" v="441" actId="20577"/>
      <pc:docMkLst>
        <pc:docMk/>
      </pc:docMkLst>
      <pc:sldChg chg="modSp mod">
        <pc:chgData name="Matheus Quintao Braga" userId="ba40b27f8cbe06e9" providerId="LiveId" clId="{8DE6A02F-A5DD-46B3-9BBF-9B3AB0040A8D}" dt="2025-10-01T18:03:33.086" v="47" actId="108"/>
        <pc:sldMkLst>
          <pc:docMk/>
          <pc:sldMk cId="0" sldId="256"/>
        </pc:sldMkLst>
        <pc:spChg chg="mod">
          <ac:chgData name="Matheus Quintao Braga" userId="ba40b27f8cbe06e9" providerId="LiveId" clId="{8DE6A02F-A5DD-46B3-9BBF-9B3AB0040A8D}" dt="2025-10-01T18:02:48.046" v="31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Matheus Quintao Braga" userId="ba40b27f8cbe06e9" providerId="LiveId" clId="{8DE6A02F-A5DD-46B3-9BBF-9B3AB0040A8D}" dt="2025-10-01T18:03:33.086" v="47" actId="108"/>
          <ac:spMkLst>
            <pc:docMk/>
            <pc:sldMk cId="0" sldId="256"/>
            <ac:spMk id="17" creationId="{00000000-0000-0000-0000-000000000000}"/>
          </ac:spMkLst>
        </pc:spChg>
      </pc:sldChg>
      <pc:sldChg chg="addSp delSp modSp mod">
        <pc:chgData name="Matheus Quintao Braga" userId="ba40b27f8cbe06e9" providerId="LiveId" clId="{8DE6A02F-A5DD-46B3-9BBF-9B3AB0040A8D}" dt="2025-10-01T18:22:38.783" v="193" actId="1076"/>
        <pc:sldMkLst>
          <pc:docMk/>
          <pc:sldMk cId="0" sldId="257"/>
        </pc:sldMkLst>
        <pc:spChg chg="mod">
          <ac:chgData name="Matheus Quintao Braga" userId="ba40b27f8cbe06e9" providerId="LiveId" clId="{8DE6A02F-A5DD-46B3-9BBF-9B3AB0040A8D}" dt="2025-10-01T18:03:48.998" v="50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Matheus Quintao Braga" userId="ba40b27f8cbe06e9" providerId="LiveId" clId="{8DE6A02F-A5DD-46B3-9BBF-9B3AB0040A8D}" dt="2025-10-01T18:21:35.552" v="178" actId="1076"/>
          <ac:spMkLst>
            <pc:docMk/>
            <pc:sldMk cId="0" sldId="257"/>
            <ac:spMk id="17" creationId="{00000000-0000-0000-0000-000000000000}"/>
          </ac:spMkLst>
        </pc:spChg>
        <pc:spChg chg="del mod">
          <ac:chgData name="Matheus Quintao Braga" userId="ba40b27f8cbe06e9" providerId="LiveId" clId="{8DE6A02F-A5DD-46B3-9BBF-9B3AB0040A8D}" dt="2025-10-01T18:21:27.778" v="176" actId="478"/>
          <ac:spMkLst>
            <pc:docMk/>
            <pc:sldMk cId="0" sldId="257"/>
            <ac:spMk id="18" creationId="{00000000-0000-0000-0000-000000000000}"/>
          </ac:spMkLst>
        </pc:spChg>
        <pc:spChg chg="del">
          <ac:chgData name="Matheus Quintao Braga" userId="ba40b27f8cbe06e9" providerId="LiveId" clId="{8DE6A02F-A5DD-46B3-9BBF-9B3AB0040A8D}" dt="2025-10-01T18:21:26.313" v="175" actId="478"/>
          <ac:spMkLst>
            <pc:docMk/>
            <pc:sldMk cId="0" sldId="257"/>
            <ac:spMk id="19" creationId="{00000000-0000-0000-0000-000000000000}"/>
          </ac:spMkLst>
        </pc:spChg>
        <pc:spChg chg="add mod">
          <ac:chgData name="Matheus Quintao Braga" userId="ba40b27f8cbe06e9" providerId="LiveId" clId="{8DE6A02F-A5DD-46B3-9BBF-9B3AB0040A8D}" dt="2025-10-01T18:22:38.783" v="193" actId="1076"/>
          <ac:spMkLst>
            <pc:docMk/>
            <pc:sldMk cId="0" sldId="257"/>
            <ac:spMk id="20" creationId="{20252A6C-FBC2-4BDF-951C-AFFBA8B20AE8}"/>
          </ac:spMkLst>
        </pc:spChg>
      </pc:sldChg>
      <pc:sldChg chg="modSp add mod">
        <pc:chgData name="Matheus Quintao Braga" userId="ba40b27f8cbe06e9" providerId="LiveId" clId="{8DE6A02F-A5DD-46B3-9BBF-9B3AB0040A8D}" dt="2025-10-01T18:22:48.727" v="195" actId="20577"/>
        <pc:sldMkLst>
          <pc:docMk/>
          <pc:sldMk cId="2722249060" sldId="258"/>
        </pc:sldMkLst>
        <pc:spChg chg="mod">
          <ac:chgData name="Matheus Quintao Braga" userId="ba40b27f8cbe06e9" providerId="LiveId" clId="{8DE6A02F-A5DD-46B3-9BBF-9B3AB0040A8D}" dt="2025-10-01T18:22:29.717" v="192" actId="6549"/>
          <ac:spMkLst>
            <pc:docMk/>
            <pc:sldMk cId="2722249060" sldId="258"/>
            <ac:spMk id="16" creationId="{00000000-0000-0000-0000-000000000000}"/>
          </ac:spMkLst>
        </pc:spChg>
        <pc:spChg chg="mod">
          <ac:chgData name="Matheus Quintao Braga" userId="ba40b27f8cbe06e9" providerId="LiveId" clId="{8DE6A02F-A5DD-46B3-9BBF-9B3AB0040A8D}" dt="2025-10-01T18:22:48.727" v="195" actId="20577"/>
          <ac:spMkLst>
            <pc:docMk/>
            <pc:sldMk cId="2722249060" sldId="258"/>
            <ac:spMk id="17" creationId="{00000000-0000-0000-0000-000000000000}"/>
          </ac:spMkLst>
        </pc:spChg>
      </pc:sldChg>
      <pc:sldChg chg="addSp delSp modSp add mod ord">
        <pc:chgData name="Matheus Quintao Braga" userId="ba40b27f8cbe06e9" providerId="LiveId" clId="{8DE6A02F-A5DD-46B3-9BBF-9B3AB0040A8D}" dt="2025-10-01T18:28:00.432" v="441" actId="20577"/>
        <pc:sldMkLst>
          <pc:docMk/>
          <pc:sldMk cId="3804595616" sldId="259"/>
        </pc:sldMkLst>
        <pc:spChg chg="del mod">
          <ac:chgData name="Matheus Quintao Braga" userId="ba40b27f8cbe06e9" providerId="LiveId" clId="{8DE6A02F-A5DD-46B3-9BBF-9B3AB0040A8D}" dt="2025-10-01T18:23:21.354" v="203" actId="478"/>
          <ac:spMkLst>
            <pc:docMk/>
            <pc:sldMk cId="3804595616" sldId="259"/>
            <ac:spMk id="15" creationId="{00000000-0000-0000-0000-000000000000}"/>
          </ac:spMkLst>
        </pc:spChg>
        <pc:spChg chg="mod">
          <ac:chgData name="Matheus Quintao Braga" userId="ba40b27f8cbe06e9" providerId="LiveId" clId="{8DE6A02F-A5DD-46B3-9BBF-9B3AB0040A8D}" dt="2025-10-01T18:23:46.279" v="227" actId="1076"/>
          <ac:spMkLst>
            <pc:docMk/>
            <pc:sldMk cId="3804595616" sldId="259"/>
            <ac:spMk id="16" creationId="{00000000-0000-0000-0000-000000000000}"/>
          </ac:spMkLst>
        </pc:spChg>
        <pc:spChg chg="mod">
          <ac:chgData name="Matheus Quintao Braga" userId="ba40b27f8cbe06e9" providerId="LiveId" clId="{8DE6A02F-A5DD-46B3-9BBF-9B3AB0040A8D}" dt="2025-10-01T18:24:34.553" v="255" actId="20577"/>
          <ac:spMkLst>
            <pc:docMk/>
            <pc:sldMk cId="3804595616" sldId="259"/>
            <ac:spMk id="17" creationId="{00000000-0000-0000-0000-000000000000}"/>
          </ac:spMkLst>
        </pc:spChg>
        <pc:spChg chg="mod">
          <ac:chgData name="Matheus Quintao Braga" userId="ba40b27f8cbe06e9" providerId="LiveId" clId="{8DE6A02F-A5DD-46B3-9BBF-9B3AB0040A8D}" dt="2025-10-01T18:24:38.998" v="260" actId="6549"/>
          <ac:spMkLst>
            <pc:docMk/>
            <pc:sldMk cId="3804595616" sldId="259"/>
            <ac:spMk id="18" creationId="{00000000-0000-0000-0000-000000000000}"/>
          </ac:spMkLst>
        </pc:spChg>
        <pc:spChg chg="del">
          <ac:chgData name="Matheus Quintao Braga" userId="ba40b27f8cbe06e9" providerId="LiveId" clId="{8DE6A02F-A5DD-46B3-9BBF-9B3AB0040A8D}" dt="2025-10-01T18:24:42.802" v="261" actId="478"/>
          <ac:spMkLst>
            <pc:docMk/>
            <pc:sldMk cId="3804595616" sldId="259"/>
            <ac:spMk id="19" creationId="{00000000-0000-0000-0000-000000000000}"/>
          </ac:spMkLst>
        </pc:spChg>
        <pc:spChg chg="add mod">
          <ac:chgData name="Matheus Quintao Braga" userId="ba40b27f8cbe06e9" providerId="LiveId" clId="{8DE6A02F-A5DD-46B3-9BBF-9B3AB0040A8D}" dt="2025-10-01T18:26:28.120" v="335" actId="20577"/>
          <ac:spMkLst>
            <pc:docMk/>
            <pc:sldMk cId="3804595616" sldId="259"/>
            <ac:spMk id="20" creationId="{BEAC1431-19A9-4F58-A1B4-2FC20CCA3624}"/>
          </ac:spMkLst>
        </pc:spChg>
        <pc:spChg chg="add mod">
          <ac:chgData name="Matheus Quintao Braga" userId="ba40b27f8cbe06e9" providerId="LiveId" clId="{8DE6A02F-A5DD-46B3-9BBF-9B3AB0040A8D}" dt="2025-10-01T18:25:47.563" v="332" actId="20577"/>
          <ac:spMkLst>
            <pc:docMk/>
            <pc:sldMk cId="3804595616" sldId="259"/>
            <ac:spMk id="21" creationId="{1DFDD83B-71E8-434C-A878-38DECF601A6F}"/>
          </ac:spMkLst>
        </pc:spChg>
        <pc:spChg chg="add mod">
          <ac:chgData name="Matheus Quintao Braga" userId="ba40b27f8cbe06e9" providerId="LiveId" clId="{8DE6A02F-A5DD-46B3-9BBF-9B3AB0040A8D}" dt="2025-10-01T18:26:56.920" v="376" actId="20577"/>
          <ac:spMkLst>
            <pc:docMk/>
            <pc:sldMk cId="3804595616" sldId="259"/>
            <ac:spMk id="22" creationId="{B4C7BCA0-0773-447A-9C93-F40185E85C07}"/>
          </ac:spMkLst>
        </pc:spChg>
        <pc:spChg chg="add mod">
          <ac:chgData name="Matheus Quintao Braga" userId="ba40b27f8cbe06e9" providerId="LiveId" clId="{8DE6A02F-A5DD-46B3-9BBF-9B3AB0040A8D}" dt="2025-10-01T18:28:00.432" v="441" actId="20577"/>
          <ac:spMkLst>
            <pc:docMk/>
            <pc:sldMk cId="3804595616" sldId="259"/>
            <ac:spMk id="23" creationId="{E6853490-01DB-460B-9DC6-B46D60E9D52D}"/>
          </ac:spMkLst>
        </pc:spChg>
        <pc:grpChg chg="del">
          <ac:chgData name="Matheus Quintao Braga" userId="ba40b27f8cbe06e9" providerId="LiveId" clId="{8DE6A02F-A5DD-46B3-9BBF-9B3AB0040A8D}" dt="2025-10-01T18:23:17.065" v="200" actId="478"/>
          <ac:grpSpMkLst>
            <pc:docMk/>
            <pc:sldMk cId="3804595616" sldId="259"/>
            <ac:grpSpMk id="2" creationId="{00000000-0000-0000-0000-000000000000}"/>
          </ac:grpSpMkLst>
        </pc:grpChg>
        <pc:grpChg chg="del">
          <ac:chgData name="Matheus Quintao Braga" userId="ba40b27f8cbe06e9" providerId="LiveId" clId="{8DE6A02F-A5DD-46B3-9BBF-9B3AB0040A8D}" dt="2025-10-01T18:23:22.538" v="204" actId="478"/>
          <ac:grpSpMkLst>
            <pc:docMk/>
            <pc:sldMk cId="3804595616" sldId="259"/>
            <ac:grpSpMk id="5" creationId="{00000000-0000-0000-0000-000000000000}"/>
          </ac:grpSpMkLst>
        </pc:grpChg>
        <pc:grpChg chg="del">
          <ac:chgData name="Matheus Quintao Braga" userId="ba40b27f8cbe06e9" providerId="LiveId" clId="{8DE6A02F-A5DD-46B3-9BBF-9B3AB0040A8D}" dt="2025-10-01T18:23:16.554" v="199" actId="478"/>
          <ac:grpSpMkLst>
            <pc:docMk/>
            <pc:sldMk cId="3804595616" sldId="259"/>
            <ac:grpSpMk id="1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680082" y="723900"/>
            <a:ext cx="12578718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660"/>
              </a:lnSpc>
              <a:spcBef>
                <a:spcPct val="0"/>
              </a:spcBef>
            </a:pP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Instruções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gerais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0082" y="2327753"/>
            <a:ext cx="14297194" cy="37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Textos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-  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Fonte: Montserrat;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sym typeface="Montserrat Semi-Bold"/>
              </a:rPr>
              <a:t>Tamanho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: 25</a:t>
            </a:r>
            <a:endParaRPr lang="en-US" sz="2500" spc="-2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0082" y="1714500"/>
            <a:ext cx="8997318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660"/>
              </a:lnSpc>
              <a:spcBef>
                <a:spcPct val="0"/>
              </a:spcBef>
            </a:pP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Títulos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- Fonte: Montserrat Semi-Bold; </a:t>
            </a: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Tamanho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 30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BEAC1431-19A9-4F58-A1B4-2FC20CCA3624}"/>
              </a:ext>
            </a:extLst>
          </p:cNvPr>
          <p:cNvSpPr txBox="1"/>
          <p:nvPr/>
        </p:nvSpPr>
        <p:spPr>
          <a:xfrm>
            <a:off x="680082" y="3129679"/>
            <a:ext cx="14297194" cy="37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Máximo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páginas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 5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páginas</a:t>
            </a:r>
            <a:endParaRPr lang="en-US" sz="2500" spc="-2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1DFDD83B-71E8-434C-A878-38DECF601A6F}"/>
              </a:ext>
            </a:extLst>
          </p:cNvPr>
          <p:cNvSpPr txBox="1"/>
          <p:nvPr/>
        </p:nvSpPr>
        <p:spPr>
          <a:xfrm>
            <a:off x="680082" y="3742931"/>
            <a:ext cx="14297194" cy="37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 em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português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(PT-BR)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B4C7BCA0-0773-447A-9C93-F40185E85C07}"/>
              </a:ext>
            </a:extLst>
          </p:cNvPr>
          <p:cNvSpPr txBox="1"/>
          <p:nvPr/>
        </p:nvSpPr>
        <p:spPr>
          <a:xfrm>
            <a:off x="664842" y="4356183"/>
            <a:ext cx="14297194" cy="37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Tempo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máximo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5 min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E6853490-01DB-460B-9DC6-B46D60E9D52D}"/>
              </a:ext>
            </a:extLst>
          </p:cNvPr>
          <p:cNvSpPr txBox="1"/>
          <p:nvPr/>
        </p:nvSpPr>
        <p:spPr>
          <a:xfrm>
            <a:off x="680082" y="4895826"/>
            <a:ext cx="14297194" cy="37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submissão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será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em PDF</a:t>
            </a:r>
          </a:p>
        </p:txBody>
      </p:sp>
    </p:spTree>
    <p:extLst>
      <p:ext uri="{BB962C8B-B14F-4D97-AF65-F5344CB8AC3E}">
        <p14:creationId xmlns:p14="http://schemas.microsoft.com/office/powerpoint/2010/main" val="380459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333" y="0"/>
            <a:ext cx="19036440" cy="1874926"/>
            <a:chOff x="0" y="0"/>
            <a:chExt cx="5013712" cy="493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3713" cy="493808"/>
            </a:xfrm>
            <a:custGeom>
              <a:avLst/>
              <a:gdLst/>
              <a:ahLst/>
              <a:cxnLst/>
              <a:rect l="l" t="t" r="r" b="b"/>
              <a:pathLst>
                <a:path w="5013713" h="493808">
                  <a:moveTo>
                    <a:pt x="0" y="0"/>
                  </a:moveTo>
                  <a:lnTo>
                    <a:pt x="5013713" y="0"/>
                  </a:lnTo>
                  <a:lnTo>
                    <a:pt x="5013713" y="493808"/>
                  </a:lnTo>
                  <a:lnTo>
                    <a:pt x="0" y="493808"/>
                  </a:lnTo>
                  <a:close/>
                </a:path>
              </a:pathLst>
            </a:custGeom>
            <a:gradFill rotWithShape="1">
              <a:gsLst>
                <a:gs pos="0">
                  <a:srgbClr val="0F3C57">
                    <a:alpha val="100000"/>
                  </a:srgbClr>
                </a:gs>
                <a:gs pos="50000">
                  <a:srgbClr val="26859D">
                    <a:alpha val="100000"/>
                  </a:srgbClr>
                </a:gs>
                <a:gs pos="100000">
                  <a:srgbClr val="05A8D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13712" cy="541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0923" y="146999"/>
            <a:ext cx="1608044" cy="1583713"/>
            <a:chOff x="0" y="0"/>
            <a:chExt cx="2144059" cy="2111618"/>
          </a:xfrm>
        </p:grpSpPr>
        <p:sp>
          <p:nvSpPr>
            <p:cNvPr id="6" name="Freeform 6"/>
            <p:cNvSpPr/>
            <p:nvPr/>
          </p:nvSpPr>
          <p:spPr>
            <a:xfrm>
              <a:off x="1156806" y="0"/>
              <a:ext cx="987253" cy="987253"/>
            </a:xfrm>
            <a:custGeom>
              <a:avLst/>
              <a:gdLst/>
              <a:ahLst/>
              <a:cxnLst/>
              <a:rect l="l" t="t" r="r" b="b"/>
              <a:pathLst>
                <a:path w="987253" h="987253">
                  <a:moveTo>
                    <a:pt x="0" y="0"/>
                  </a:moveTo>
                  <a:lnTo>
                    <a:pt x="987253" y="0"/>
                  </a:lnTo>
                  <a:lnTo>
                    <a:pt x="987253" y="987253"/>
                  </a:lnTo>
                  <a:lnTo>
                    <a:pt x="0" y="987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0454"/>
              <a:ext cx="1114042" cy="641688"/>
            </a:xfrm>
            <a:custGeom>
              <a:avLst/>
              <a:gdLst/>
              <a:ahLst/>
              <a:cxnLst/>
              <a:rect l="l" t="t" r="r" b="b"/>
              <a:pathLst>
                <a:path w="1114042" h="641688">
                  <a:moveTo>
                    <a:pt x="0" y="0"/>
                  </a:moveTo>
                  <a:lnTo>
                    <a:pt x="1114042" y="0"/>
                  </a:lnTo>
                  <a:lnTo>
                    <a:pt x="1114042" y="641688"/>
                  </a:lnTo>
                  <a:lnTo>
                    <a:pt x="0" y="641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56806" y="1026696"/>
              <a:ext cx="882260" cy="1084922"/>
            </a:xfrm>
            <a:custGeom>
              <a:avLst/>
              <a:gdLst/>
              <a:ahLst/>
              <a:cxnLst/>
              <a:rect l="l" t="t" r="r" b="b"/>
              <a:pathLst>
                <a:path w="882260" h="1084922">
                  <a:moveTo>
                    <a:pt x="0" y="0"/>
                  </a:moveTo>
                  <a:lnTo>
                    <a:pt x="882260" y="0"/>
                  </a:lnTo>
                  <a:lnTo>
                    <a:pt x="882260" y="1084922"/>
                  </a:lnTo>
                  <a:lnTo>
                    <a:pt x="0" y="108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1269" b="-1488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1094298"/>
              <a:ext cx="1017320" cy="1017320"/>
            </a:xfrm>
            <a:custGeom>
              <a:avLst/>
              <a:gdLst/>
              <a:ahLst/>
              <a:cxnLst/>
              <a:rect l="l" t="t" r="r" b="b"/>
              <a:pathLst>
                <a:path w="1017320" h="1017320">
                  <a:moveTo>
                    <a:pt x="0" y="0"/>
                  </a:moveTo>
                  <a:lnTo>
                    <a:pt x="1017320" y="0"/>
                  </a:lnTo>
                  <a:lnTo>
                    <a:pt x="1017320" y="1017320"/>
                  </a:lnTo>
                  <a:lnTo>
                    <a:pt x="0" y="101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6464803" y="146999"/>
            <a:ext cx="1608044" cy="1583713"/>
            <a:chOff x="0" y="0"/>
            <a:chExt cx="2144059" cy="2111618"/>
          </a:xfrm>
        </p:grpSpPr>
        <p:sp>
          <p:nvSpPr>
            <p:cNvPr id="11" name="Freeform 11"/>
            <p:cNvSpPr/>
            <p:nvPr/>
          </p:nvSpPr>
          <p:spPr>
            <a:xfrm>
              <a:off x="1156806" y="0"/>
              <a:ext cx="987253" cy="987253"/>
            </a:xfrm>
            <a:custGeom>
              <a:avLst/>
              <a:gdLst/>
              <a:ahLst/>
              <a:cxnLst/>
              <a:rect l="l" t="t" r="r" b="b"/>
              <a:pathLst>
                <a:path w="987253" h="987253">
                  <a:moveTo>
                    <a:pt x="0" y="0"/>
                  </a:moveTo>
                  <a:lnTo>
                    <a:pt x="987253" y="0"/>
                  </a:lnTo>
                  <a:lnTo>
                    <a:pt x="987253" y="987253"/>
                  </a:lnTo>
                  <a:lnTo>
                    <a:pt x="0" y="987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30454"/>
              <a:ext cx="1114042" cy="641688"/>
            </a:xfrm>
            <a:custGeom>
              <a:avLst/>
              <a:gdLst/>
              <a:ahLst/>
              <a:cxnLst/>
              <a:rect l="l" t="t" r="r" b="b"/>
              <a:pathLst>
                <a:path w="1114042" h="641688">
                  <a:moveTo>
                    <a:pt x="0" y="0"/>
                  </a:moveTo>
                  <a:lnTo>
                    <a:pt x="1114042" y="0"/>
                  </a:lnTo>
                  <a:lnTo>
                    <a:pt x="1114042" y="641688"/>
                  </a:lnTo>
                  <a:lnTo>
                    <a:pt x="0" y="641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56806" y="1026696"/>
              <a:ext cx="882260" cy="1084922"/>
            </a:xfrm>
            <a:custGeom>
              <a:avLst/>
              <a:gdLst/>
              <a:ahLst/>
              <a:cxnLst/>
              <a:rect l="l" t="t" r="r" b="b"/>
              <a:pathLst>
                <a:path w="882260" h="1084922">
                  <a:moveTo>
                    <a:pt x="0" y="0"/>
                  </a:moveTo>
                  <a:lnTo>
                    <a:pt x="882260" y="0"/>
                  </a:lnTo>
                  <a:lnTo>
                    <a:pt x="882260" y="1084922"/>
                  </a:lnTo>
                  <a:lnTo>
                    <a:pt x="0" y="108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1269" b="-1488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1094298"/>
              <a:ext cx="1017320" cy="1017320"/>
            </a:xfrm>
            <a:custGeom>
              <a:avLst/>
              <a:gdLst/>
              <a:ahLst/>
              <a:cxnLst/>
              <a:rect l="l" t="t" r="r" b="b"/>
              <a:pathLst>
                <a:path w="1017320" h="1017320">
                  <a:moveTo>
                    <a:pt x="0" y="0"/>
                  </a:moveTo>
                  <a:lnTo>
                    <a:pt x="1017320" y="0"/>
                  </a:lnTo>
                  <a:lnTo>
                    <a:pt x="1017320" y="1017320"/>
                  </a:lnTo>
                  <a:lnTo>
                    <a:pt x="0" y="101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527747" y="604723"/>
            <a:ext cx="9268277" cy="76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III SEMINÁRIO DE INTEGRAÇÃO PPGEC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15000" y="4918710"/>
            <a:ext cx="6857999" cy="92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660"/>
              </a:lnSpc>
              <a:spcBef>
                <a:spcPct val="0"/>
              </a:spcBef>
            </a:pP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Título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do trabalho (Montserrat Semi-Bold, </a:t>
            </a: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Tamanho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30)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67609" y="6791053"/>
            <a:ext cx="1429719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50"/>
              </a:lnSpc>
            </a:pP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Autores</a:t>
            </a:r>
            <a:endParaRPr lang="en-US" sz="2500" spc="-2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1" indent="0" algn="r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Vínculo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(Nome da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universidade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departamento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 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(Montserrat,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sym typeface="Montserrat Semi-Bold"/>
              </a:rPr>
              <a:t>Tamanho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 25)</a:t>
            </a:r>
            <a:endParaRPr lang="en-US" sz="2500" spc="-267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50923" y="8919636"/>
            <a:ext cx="1608044" cy="1206033"/>
          </a:xfrm>
          <a:custGeom>
            <a:avLst/>
            <a:gdLst/>
            <a:ahLst/>
            <a:cxnLst/>
            <a:rect l="l" t="t" r="r" b="b"/>
            <a:pathLst>
              <a:path w="1608044" h="1206033">
                <a:moveTo>
                  <a:pt x="0" y="0"/>
                </a:moveTo>
                <a:lnTo>
                  <a:pt x="1608044" y="0"/>
                </a:lnTo>
                <a:lnTo>
                  <a:pt x="1608044" y="1206033"/>
                </a:lnTo>
                <a:lnTo>
                  <a:pt x="0" y="12060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435450" y="9110151"/>
            <a:ext cx="1637397" cy="825004"/>
          </a:xfrm>
          <a:custGeom>
            <a:avLst/>
            <a:gdLst/>
            <a:ahLst/>
            <a:cxnLst/>
            <a:rect l="l" t="t" r="r" b="b"/>
            <a:pathLst>
              <a:path w="1637397" h="825004">
                <a:moveTo>
                  <a:pt x="0" y="0"/>
                </a:moveTo>
                <a:lnTo>
                  <a:pt x="1637397" y="0"/>
                </a:lnTo>
                <a:lnTo>
                  <a:pt x="1637397" y="825004"/>
                </a:lnTo>
                <a:lnTo>
                  <a:pt x="0" y="825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9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333" y="0"/>
            <a:ext cx="19036440" cy="1874926"/>
            <a:chOff x="0" y="0"/>
            <a:chExt cx="5013712" cy="493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3713" cy="493808"/>
            </a:xfrm>
            <a:custGeom>
              <a:avLst/>
              <a:gdLst/>
              <a:ahLst/>
              <a:cxnLst/>
              <a:rect l="l" t="t" r="r" b="b"/>
              <a:pathLst>
                <a:path w="5013713" h="493808">
                  <a:moveTo>
                    <a:pt x="0" y="0"/>
                  </a:moveTo>
                  <a:lnTo>
                    <a:pt x="5013713" y="0"/>
                  </a:lnTo>
                  <a:lnTo>
                    <a:pt x="5013713" y="493808"/>
                  </a:lnTo>
                  <a:lnTo>
                    <a:pt x="0" y="493808"/>
                  </a:lnTo>
                  <a:close/>
                </a:path>
              </a:pathLst>
            </a:custGeom>
            <a:gradFill rotWithShape="1">
              <a:gsLst>
                <a:gs pos="0">
                  <a:srgbClr val="0F3C57">
                    <a:alpha val="100000"/>
                  </a:srgbClr>
                </a:gs>
                <a:gs pos="50000">
                  <a:srgbClr val="26859D">
                    <a:alpha val="100000"/>
                  </a:srgbClr>
                </a:gs>
                <a:gs pos="100000">
                  <a:srgbClr val="05A8D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13712" cy="541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0923" y="146999"/>
            <a:ext cx="1608044" cy="1583713"/>
            <a:chOff x="0" y="0"/>
            <a:chExt cx="2144059" cy="2111618"/>
          </a:xfrm>
        </p:grpSpPr>
        <p:sp>
          <p:nvSpPr>
            <p:cNvPr id="6" name="Freeform 6"/>
            <p:cNvSpPr/>
            <p:nvPr/>
          </p:nvSpPr>
          <p:spPr>
            <a:xfrm>
              <a:off x="1156806" y="0"/>
              <a:ext cx="987253" cy="987253"/>
            </a:xfrm>
            <a:custGeom>
              <a:avLst/>
              <a:gdLst/>
              <a:ahLst/>
              <a:cxnLst/>
              <a:rect l="l" t="t" r="r" b="b"/>
              <a:pathLst>
                <a:path w="987253" h="987253">
                  <a:moveTo>
                    <a:pt x="0" y="0"/>
                  </a:moveTo>
                  <a:lnTo>
                    <a:pt x="987253" y="0"/>
                  </a:lnTo>
                  <a:lnTo>
                    <a:pt x="987253" y="987253"/>
                  </a:lnTo>
                  <a:lnTo>
                    <a:pt x="0" y="987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0454"/>
              <a:ext cx="1114042" cy="641688"/>
            </a:xfrm>
            <a:custGeom>
              <a:avLst/>
              <a:gdLst/>
              <a:ahLst/>
              <a:cxnLst/>
              <a:rect l="l" t="t" r="r" b="b"/>
              <a:pathLst>
                <a:path w="1114042" h="641688">
                  <a:moveTo>
                    <a:pt x="0" y="0"/>
                  </a:moveTo>
                  <a:lnTo>
                    <a:pt x="1114042" y="0"/>
                  </a:lnTo>
                  <a:lnTo>
                    <a:pt x="1114042" y="641688"/>
                  </a:lnTo>
                  <a:lnTo>
                    <a:pt x="0" y="641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56806" y="1026696"/>
              <a:ext cx="882260" cy="1084922"/>
            </a:xfrm>
            <a:custGeom>
              <a:avLst/>
              <a:gdLst/>
              <a:ahLst/>
              <a:cxnLst/>
              <a:rect l="l" t="t" r="r" b="b"/>
              <a:pathLst>
                <a:path w="882260" h="1084922">
                  <a:moveTo>
                    <a:pt x="0" y="0"/>
                  </a:moveTo>
                  <a:lnTo>
                    <a:pt x="882260" y="0"/>
                  </a:lnTo>
                  <a:lnTo>
                    <a:pt x="882260" y="1084922"/>
                  </a:lnTo>
                  <a:lnTo>
                    <a:pt x="0" y="108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1269" b="-1488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1094298"/>
              <a:ext cx="1017320" cy="1017320"/>
            </a:xfrm>
            <a:custGeom>
              <a:avLst/>
              <a:gdLst/>
              <a:ahLst/>
              <a:cxnLst/>
              <a:rect l="l" t="t" r="r" b="b"/>
              <a:pathLst>
                <a:path w="1017320" h="1017320">
                  <a:moveTo>
                    <a:pt x="0" y="0"/>
                  </a:moveTo>
                  <a:lnTo>
                    <a:pt x="1017320" y="0"/>
                  </a:lnTo>
                  <a:lnTo>
                    <a:pt x="1017320" y="1017320"/>
                  </a:lnTo>
                  <a:lnTo>
                    <a:pt x="0" y="101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6464803" y="146999"/>
            <a:ext cx="1608044" cy="1583713"/>
            <a:chOff x="0" y="0"/>
            <a:chExt cx="2144059" cy="2111618"/>
          </a:xfrm>
        </p:grpSpPr>
        <p:sp>
          <p:nvSpPr>
            <p:cNvPr id="11" name="Freeform 11"/>
            <p:cNvSpPr/>
            <p:nvPr/>
          </p:nvSpPr>
          <p:spPr>
            <a:xfrm>
              <a:off x="1156806" y="0"/>
              <a:ext cx="987253" cy="987253"/>
            </a:xfrm>
            <a:custGeom>
              <a:avLst/>
              <a:gdLst/>
              <a:ahLst/>
              <a:cxnLst/>
              <a:rect l="l" t="t" r="r" b="b"/>
              <a:pathLst>
                <a:path w="987253" h="987253">
                  <a:moveTo>
                    <a:pt x="0" y="0"/>
                  </a:moveTo>
                  <a:lnTo>
                    <a:pt x="987253" y="0"/>
                  </a:lnTo>
                  <a:lnTo>
                    <a:pt x="987253" y="987253"/>
                  </a:lnTo>
                  <a:lnTo>
                    <a:pt x="0" y="987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30454"/>
              <a:ext cx="1114042" cy="641688"/>
            </a:xfrm>
            <a:custGeom>
              <a:avLst/>
              <a:gdLst/>
              <a:ahLst/>
              <a:cxnLst/>
              <a:rect l="l" t="t" r="r" b="b"/>
              <a:pathLst>
                <a:path w="1114042" h="641688">
                  <a:moveTo>
                    <a:pt x="0" y="0"/>
                  </a:moveTo>
                  <a:lnTo>
                    <a:pt x="1114042" y="0"/>
                  </a:lnTo>
                  <a:lnTo>
                    <a:pt x="1114042" y="641688"/>
                  </a:lnTo>
                  <a:lnTo>
                    <a:pt x="0" y="641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56806" y="1026696"/>
              <a:ext cx="882260" cy="1084922"/>
            </a:xfrm>
            <a:custGeom>
              <a:avLst/>
              <a:gdLst/>
              <a:ahLst/>
              <a:cxnLst/>
              <a:rect l="l" t="t" r="r" b="b"/>
              <a:pathLst>
                <a:path w="882260" h="1084922">
                  <a:moveTo>
                    <a:pt x="0" y="0"/>
                  </a:moveTo>
                  <a:lnTo>
                    <a:pt x="882260" y="0"/>
                  </a:lnTo>
                  <a:lnTo>
                    <a:pt x="882260" y="1084922"/>
                  </a:lnTo>
                  <a:lnTo>
                    <a:pt x="0" y="108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1269" b="-1488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1094298"/>
              <a:ext cx="1017320" cy="1017320"/>
            </a:xfrm>
            <a:custGeom>
              <a:avLst/>
              <a:gdLst/>
              <a:ahLst/>
              <a:cxnLst/>
              <a:rect l="l" t="t" r="r" b="b"/>
              <a:pathLst>
                <a:path w="1017320" h="1017320">
                  <a:moveTo>
                    <a:pt x="0" y="0"/>
                  </a:moveTo>
                  <a:lnTo>
                    <a:pt x="1017320" y="0"/>
                  </a:lnTo>
                  <a:lnTo>
                    <a:pt x="1017320" y="1017320"/>
                  </a:lnTo>
                  <a:lnTo>
                    <a:pt x="0" y="101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527747" y="604723"/>
            <a:ext cx="9268277" cy="76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III SEMINÁRIO DE INTEGRAÇÃO PPGEC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0082" y="2705365"/>
            <a:ext cx="12578718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660"/>
              </a:lnSpc>
              <a:spcBef>
                <a:spcPct val="0"/>
              </a:spcBef>
            </a:pP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Títulos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(Montserrat Semi-Bold, </a:t>
            </a: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Tamanho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30)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482" y="4229727"/>
            <a:ext cx="14297194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Fonte: Montserrat;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sym typeface="Montserrat Semi-Bold"/>
              </a:rPr>
              <a:t>Tamanho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: 25</a:t>
            </a:r>
            <a:endParaRPr lang="en-US" sz="2500" spc="-2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0252A6C-FBC2-4BDF-951C-AFFBA8B20AE8}"/>
              </a:ext>
            </a:extLst>
          </p:cNvPr>
          <p:cNvSpPr txBox="1"/>
          <p:nvPr/>
        </p:nvSpPr>
        <p:spPr>
          <a:xfrm>
            <a:off x="832482" y="3619500"/>
            <a:ext cx="14297194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Fonte: Montserrat;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sym typeface="Montserrat Semi-Bold"/>
              </a:rPr>
              <a:t>Tamanho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: 25</a:t>
            </a:r>
            <a:endParaRPr lang="en-US" sz="2500" spc="-2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333" y="0"/>
            <a:ext cx="19036440" cy="1874926"/>
            <a:chOff x="0" y="0"/>
            <a:chExt cx="5013712" cy="493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3713" cy="493808"/>
            </a:xfrm>
            <a:custGeom>
              <a:avLst/>
              <a:gdLst/>
              <a:ahLst/>
              <a:cxnLst/>
              <a:rect l="l" t="t" r="r" b="b"/>
              <a:pathLst>
                <a:path w="5013713" h="493808">
                  <a:moveTo>
                    <a:pt x="0" y="0"/>
                  </a:moveTo>
                  <a:lnTo>
                    <a:pt x="5013713" y="0"/>
                  </a:lnTo>
                  <a:lnTo>
                    <a:pt x="5013713" y="493808"/>
                  </a:lnTo>
                  <a:lnTo>
                    <a:pt x="0" y="493808"/>
                  </a:lnTo>
                  <a:close/>
                </a:path>
              </a:pathLst>
            </a:custGeom>
            <a:gradFill rotWithShape="1">
              <a:gsLst>
                <a:gs pos="0">
                  <a:srgbClr val="0F3C57">
                    <a:alpha val="100000"/>
                  </a:srgbClr>
                </a:gs>
                <a:gs pos="50000">
                  <a:srgbClr val="26859D">
                    <a:alpha val="100000"/>
                  </a:srgbClr>
                </a:gs>
                <a:gs pos="100000">
                  <a:srgbClr val="05A8D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013712" cy="541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0923" y="146999"/>
            <a:ext cx="1608044" cy="1583713"/>
            <a:chOff x="0" y="0"/>
            <a:chExt cx="2144059" cy="2111618"/>
          </a:xfrm>
        </p:grpSpPr>
        <p:sp>
          <p:nvSpPr>
            <p:cNvPr id="6" name="Freeform 6"/>
            <p:cNvSpPr/>
            <p:nvPr/>
          </p:nvSpPr>
          <p:spPr>
            <a:xfrm>
              <a:off x="1156806" y="0"/>
              <a:ext cx="987253" cy="987253"/>
            </a:xfrm>
            <a:custGeom>
              <a:avLst/>
              <a:gdLst/>
              <a:ahLst/>
              <a:cxnLst/>
              <a:rect l="l" t="t" r="r" b="b"/>
              <a:pathLst>
                <a:path w="987253" h="987253">
                  <a:moveTo>
                    <a:pt x="0" y="0"/>
                  </a:moveTo>
                  <a:lnTo>
                    <a:pt x="987253" y="0"/>
                  </a:lnTo>
                  <a:lnTo>
                    <a:pt x="987253" y="987253"/>
                  </a:lnTo>
                  <a:lnTo>
                    <a:pt x="0" y="987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30454"/>
              <a:ext cx="1114042" cy="641688"/>
            </a:xfrm>
            <a:custGeom>
              <a:avLst/>
              <a:gdLst/>
              <a:ahLst/>
              <a:cxnLst/>
              <a:rect l="l" t="t" r="r" b="b"/>
              <a:pathLst>
                <a:path w="1114042" h="641688">
                  <a:moveTo>
                    <a:pt x="0" y="0"/>
                  </a:moveTo>
                  <a:lnTo>
                    <a:pt x="1114042" y="0"/>
                  </a:lnTo>
                  <a:lnTo>
                    <a:pt x="1114042" y="641688"/>
                  </a:lnTo>
                  <a:lnTo>
                    <a:pt x="0" y="641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56806" y="1026696"/>
              <a:ext cx="882260" cy="1084922"/>
            </a:xfrm>
            <a:custGeom>
              <a:avLst/>
              <a:gdLst/>
              <a:ahLst/>
              <a:cxnLst/>
              <a:rect l="l" t="t" r="r" b="b"/>
              <a:pathLst>
                <a:path w="882260" h="1084922">
                  <a:moveTo>
                    <a:pt x="0" y="0"/>
                  </a:moveTo>
                  <a:lnTo>
                    <a:pt x="882260" y="0"/>
                  </a:lnTo>
                  <a:lnTo>
                    <a:pt x="882260" y="1084922"/>
                  </a:lnTo>
                  <a:lnTo>
                    <a:pt x="0" y="108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1269" b="-14880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1094298"/>
              <a:ext cx="1017320" cy="1017320"/>
            </a:xfrm>
            <a:custGeom>
              <a:avLst/>
              <a:gdLst/>
              <a:ahLst/>
              <a:cxnLst/>
              <a:rect l="l" t="t" r="r" b="b"/>
              <a:pathLst>
                <a:path w="1017320" h="1017320">
                  <a:moveTo>
                    <a:pt x="0" y="0"/>
                  </a:moveTo>
                  <a:lnTo>
                    <a:pt x="1017320" y="0"/>
                  </a:lnTo>
                  <a:lnTo>
                    <a:pt x="1017320" y="1017320"/>
                  </a:lnTo>
                  <a:lnTo>
                    <a:pt x="0" y="101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6464803" y="146999"/>
            <a:ext cx="1608044" cy="1583713"/>
            <a:chOff x="0" y="0"/>
            <a:chExt cx="2144059" cy="2111618"/>
          </a:xfrm>
        </p:grpSpPr>
        <p:sp>
          <p:nvSpPr>
            <p:cNvPr id="11" name="Freeform 11"/>
            <p:cNvSpPr/>
            <p:nvPr/>
          </p:nvSpPr>
          <p:spPr>
            <a:xfrm>
              <a:off x="1156806" y="0"/>
              <a:ext cx="987253" cy="987253"/>
            </a:xfrm>
            <a:custGeom>
              <a:avLst/>
              <a:gdLst/>
              <a:ahLst/>
              <a:cxnLst/>
              <a:rect l="l" t="t" r="r" b="b"/>
              <a:pathLst>
                <a:path w="987253" h="987253">
                  <a:moveTo>
                    <a:pt x="0" y="0"/>
                  </a:moveTo>
                  <a:lnTo>
                    <a:pt x="987253" y="0"/>
                  </a:lnTo>
                  <a:lnTo>
                    <a:pt x="987253" y="987253"/>
                  </a:lnTo>
                  <a:lnTo>
                    <a:pt x="0" y="987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30454"/>
              <a:ext cx="1114042" cy="641688"/>
            </a:xfrm>
            <a:custGeom>
              <a:avLst/>
              <a:gdLst/>
              <a:ahLst/>
              <a:cxnLst/>
              <a:rect l="l" t="t" r="r" b="b"/>
              <a:pathLst>
                <a:path w="1114042" h="641688">
                  <a:moveTo>
                    <a:pt x="0" y="0"/>
                  </a:moveTo>
                  <a:lnTo>
                    <a:pt x="1114042" y="0"/>
                  </a:lnTo>
                  <a:lnTo>
                    <a:pt x="1114042" y="641688"/>
                  </a:lnTo>
                  <a:lnTo>
                    <a:pt x="0" y="641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56806" y="1026696"/>
              <a:ext cx="882260" cy="1084922"/>
            </a:xfrm>
            <a:custGeom>
              <a:avLst/>
              <a:gdLst/>
              <a:ahLst/>
              <a:cxnLst/>
              <a:rect l="l" t="t" r="r" b="b"/>
              <a:pathLst>
                <a:path w="882260" h="1084922">
                  <a:moveTo>
                    <a:pt x="0" y="0"/>
                  </a:moveTo>
                  <a:lnTo>
                    <a:pt x="882260" y="0"/>
                  </a:lnTo>
                  <a:lnTo>
                    <a:pt x="882260" y="1084922"/>
                  </a:lnTo>
                  <a:lnTo>
                    <a:pt x="0" y="108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1269" b="-1488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1094298"/>
              <a:ext cx="1017320" cy="1017320"/>
            </a:xfrm>
            <a:custGeom>
              <a:avLst/>
              <a:gdLst/>
              <a:ahLst/>
              <a:cxnLst/>
              <a:rect l="l" t="t" r="r" b="b"/>
              <a:pathLst>
                <a:path w="1017320" h="1017320">
                  <a:moveTo>
                    <a:pt x="0" y="0"/>
                  </a:moveTo>
                  <a:lnTo>
                    <a:pt x="1017320" y="0"/>
                  </a:lnTo>
                  <a:lnTo>
                    <a:pt x="1017320" y="1017320"/>
                  </a:lnTo>
                  <a:lnTo>
                    <a:pt x="0" y="101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4527747" y="604723"/>
            <a:ext cx="9268277" cy="762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7"/>
              </a:lnSpc>
              <a:spcBef>
                <a:spcPct val="0"/>
              </a:spcBef>
            </a:pPr>
            <a:r>
              <a:rPr lang="en-US" sz="449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III SEMINÁRIO DE INTEGRAÇÃO PPGEC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0082" y="2705365"/>
            <a:ext cx="12578718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660"/>
              </a:lnSpc>
              <a:spcBef>
                <a:spcPct val="0"/>
              </a:spcBef>
            </a:pP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Referencias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: Montserrat Semi-Bold, </a:t>
            </a: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Tamanho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30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0082" y="3446962"/>
            <a:ext cx="14297194" cy="37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050"/>
              </a:lnSpc>
              <a:spcBef>
                <a:spcPct val="0"/>
              </a:spcBef>
            </a:pPr>
            <a:r>
              <a:rPr lang="en-US" sz="2500" spc="-26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Fonte: Montserrat; </a:t>
            </a:r>
            <a:r>
              <a:rPr lang="en-US" sz="2500" spc="-267" dirty="0" err="1">
                <a:solidFill>
                  <a:srgbClr val="000000"/>
                </a:solidFill>
                <a:latin typeface="Montserrat"/>
                <a:sym typeface="Montserrat Semi-Bold"/>
              </a:rPr>
              <a:t>Tamanho</a:t>
            </a:r>
            <a:r>
              <a:rPr lang="en-US" sz="2500" spc="-267" dirty="0">
                <a:solidFill>
                  <a:srgbClr val="000000"/>
                </a:solidFill>
                <a:latin typeface="Montserrat"/>
                <a:sym typeface="Montserrat Semi-Bold"/>
              </a:rPr>
              <a:t>: 25</a:t>
            </a:r>
            <a:endParaRPr lang="en-US" sz="2500" spc="-267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0082" y="4364537"/>
            <a:ext cx="8997318" cy="45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660"/>
              </a:lnSpc>
              <a:spcBef>
                <a:spcPct val="0"/>
              </a:spcBef>
            </a:pP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Títulos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(Montserrat Semi-Bold, </a:t>
            </a:r>
            <a:r>
              <a:rPr lang="en-US" sz="3000" b="1" spc="-321" dirty="0" err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Tamanho</a:t>
            </a:r>
            <a:r>
              <a:rPr lang="en-US" sz="3000" b="1" spc="-321" dirty="0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30)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0082" y="5106134"/>
            <a:ext cx="14297194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50"/>
              </a:lnSpc>
              <a:spcBef>
                <a:spcPct val="0"/>
              </a:spcBef>
            </a:pPr>
            <a:r>
              <a:rPr lang="en-US" sz="2500" spc="-2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  xxxxxxxxxxxxxxxxxxxxxxxxxxxxxxxxxxxxxxxxxxxxxxxxxxxxxxxxxxxxxxxxxxxxxxxxxxxxxxxxxxxxxxxxxxxxxxxx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272224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134</Words>
  <Application>Microsoft Office PowerPoint</Application>
  <PresentationFormat>Personalizar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Calibri</vt:lpstr>
      <vt:lpstr>Arial</vt:lpstr>
      <vt:lpstr>Montserrat</vt:lpstr>
      <vt:lpstr>Montserrat Semi-Bold</vt:lpstr>
      <vt:lpstr>Oswald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III Seminário PPGEC</dc:title>
  <cp:lastModifiedBy>Matheus Quintao Braga</cp:lastModifiedBy>
  <cp:revision>2</cp:revision>
  <dcterms:created xsi:type="dcterms:W3CDTF">2006-08-16T00:00:00Z</dcterms:created>
  <dcterms:modified xsi:type="dcterms:W3CDTF">2025-10-01T18:29:03Z</dcterms:modified>
  <dc:identifier>DAG0kZRVn1w</dc:identifier>
</cp:coreProperties>
</file>